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6" r:id="rId3"/>
    <p:sldId id="267" r:id="rId4"/>
    <p:sldId id="268" r:id="rId5"/>
    <p:sldId id="269" r:id="rId6"/>
    <p:sldId id="266" r:id="rId7"/>
  </p:sldIdLst>
  <p:sldSz cx="20105688" cy="11310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C5A8"/>
    <a:srgbClr val="236259"/>
    <a:srgbClr val="0A20B0"/>
    <a:srgbClr val="566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04"/>
  </p:normalViewPr>
  <p:slideViewPr>
    <p:cSldViewPr snapToGrid="0">
      <p:cViewPr varScale="1">
        <p:scale>
          <a:sx n="38" d="100"/>
          <a:sy n="38" d="100"/>
        </p:scale>
        <p:origin x="6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3211" y="1851120"/>
            <a:ext cx="15079266" cy="3937882"/>
          </a:xfrm>
        </p:spPr>
        <p:txBody>
          <a:bodyPr anchor="b"/>
          <a:lstStyle>
            <a:lvl1pPr algn="ctr">
              <a:defRPr sz="98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3211" y="5940861"/>
            <a:ext cx="15079266" cy="2730858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69" indent="0" algn="ctr">
              <a:buNone/>
              <a:defRPr sz="3298"/>
            </a:lvl2pPr>
            <a:lvl3pPr marL="1507937" indent="0" algn="ctr">
              <a:buNone/>
              <a:defRPr sz="2968"/>
            </a:lvl3pPr>
            <a:lvl4pPr marL="2261906" indent="0" algn="ctr">
              <a:buNone/>
              <a:defRPr sz="2639"/>
            </a:lvl4pPr>
            <a:lvl5pPr marL="3015874" indent="0" algn="ctr">
              <a:buNone/>
              <a:defRPr sz="2639"/>
            </a:lvl5pPr>
            <a:lvl6pPr marL="3769843" indent="0" algn="ctr">
              <a:buNone/>
              <a:defRPr sz="2639"/>
            </a:lvl6pPr>
            <a:lvl7pPr marL="4523811" indent="0" algn="ctr">
              <a:buNone/>
              <a:defRPr sz="2639"/>
            </a:lvl7pPr>
            <a:lvl8pPr marL="5277780" indent="0" algn="ctr">
              <a:buNone/>
              <a:defRPr sz="2639"/>
            </a:lvl8pPr>
            <a:lvl9pPr marL="6031748" indent="0" algn="ctr">
              <a:buNone/>
              <a:defRPr sz="26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523816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35856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8133" y="602203"/>
            <a:ext cx="4335289" cy="95854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2266" y="602203"/>
            <a:ext cx="12754546" cy="95854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20277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61880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794" y="2819881"/>
            <a:ext cx="17341156" cy="4705035"/>
          </a:xfrm>
        </p:spPr>
        <p:txBody>
          <a:bodyPr anchor="b"/>
          <a:lstStyle>
            <a:lvl1pPr>
              <a:defRPr sz="98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794" y="7569428"/>
            <a:ext cx="17341156" cy="2474267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69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937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906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4pPr>
            <a:lvl5pPr marL="3015874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5pPr>
            <a:lvl6pPr marL="3769843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6pPr>
            <a:lvl7pPr marL="4523811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7pPr>
            <a:lvl8pPr marL="5277780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8pPr>
            <a:lvl9pPr marL="6031748" indent="0">
              <a:buNone/>
              <a:defRPr sz="26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408603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2266" y="3011014"/>
            <a:ext cx="8544917" cy="717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8505" y="3011014"/>
            <a:ext cx="8544917" cy="717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68443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885" y="602203"/>
            <a:ext cx="17341156" cy="21862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885" y="2772751"/>
            <a:ext cx="8505648" cy="1358883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69" indent="0">
              <a:buNone/>
              <a:defRPr sz="3298" b="1"/>
            </a:lvl2pPr>
            <a:lvl3pPr marL="1507937" indent="0">
              <a:buNone/>
              <a:defRPr sz="2968" b="1"/>
            </a:lvl3pPr>
            <a:lvl4pPr marL="2261906" indent="0">
              <a:buNone/>
              <a:defRPr sz="2639" b="1"/>
            </a:lvl4pPr>
            <a:lvl5pPr marL="3015874" indent="0">
              <a:buNone/>
              <a:defRPr sz="2639" b="1"/>
            </a:lvl5pPr>
            <a:lvl6pPr marL="3769843" indent="0">
              <a:buNone/>
              <a:defRPr sz="2639" b="1"/>
            </a:lvl6pPr>
            <a:lvl7pPr marL="4523811" indent="0">
              <a:buNone/>
              <a:defRPr sz="2639" b="1"/>
            </a:lvl7pPr>
            <a:lvl8pPr marL="5277780" indent="0">
              <a:buNone/>
              <a:defRPr sz="2639" b="1"/>
            </a:lvl8pPr>
            <a:lvl9pPr marL="6031748" indent="0">
              <a:buNone/>
              <a:defRPr sz="26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885" y="4131634"/>
            <a:ext cx="8505648" cy="60770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8505" y="2772751"/>
            <a:ext cx="8547536" cy="1358883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69" indent="0">
              <a:buNone/>
              <a:defRPr sz="3298" b="1"/>
            </a:lvl2pPr>
            <a:lvl3pPr marL="1507937" indent="0">
              <a:buNone/>
              <a:defRPr sz="2968" b="1"/>
            </a:lvl3pPr>
            <a:lvl4pPr marL="2261906" indent="0">
              <a:buNone/>
              <a:defRPr sz="2639" b="1"/>
            </a:lvl4pPr>
            <a:lvl5pPr marL="3015874" indent="0">
              <a:buNone/>
              <a:defRPr sz="2639" b="1"/>
            </a:lvl5pPr>
            <a:lvl6pPr marL="3769843" indent="0">
              <a:buNone/>
              <a:defRPr sz="2639" b="1"/>
            </a:lvl6pPr>
            <a:lvl7pPr marL="4523811" indent="0">
              <a:buNone/>
              <a:defRPr sz="2639" b="1"/>
            </a:lvl7pPr>
            <a:lvl8pPr marL="5277780" indent="0">
              <a:buNone/>
              <a:defRPr sz="2639" b="1"/>
            </a:lvl8pPr>
            <a:lvl9pPr marL="6031748" indent="0">
              <a:buNone/>
              <a:defRPr sz="26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8505" y="4131634"/>
            <a:ext cx="8547536" cy="60770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820171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27654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86309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886" y="754062"/>
            <a:ext cx="6484607" cy="2639219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7536" y="1628567"/>
            <a:ext cx="10178505" cy="8038097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886" y="3393281"/>
            <a:ext cx="6484607" cy="6286474"/>
          </a:xfrm>
        </p:spPr>
        <p:txBody>
          <a:bodyPr/>
          <a:lstStyle>
            <a:lvl1pPr marL="0" indent="0">
              <a:buNone/>
              <a:defRPr sz="2639"/>
            </a:lvl1pPr>
            <a:lvl2pPr marL="753969" indent="0">
              <a:buNone/>
              <a:defRPr sz="2309"/>
            </a:lvl2pPr>
            <a:lvl3pPr marL="1507937" indent="0">
              <a:buNone/>
              <a:defRPr sz="1979"/>
            </a:lvl3pPr>
            <a:lvl4pPr marL="2261906" indent="0">
              <a:buNone/>
              <a:defRPr sz="1649"/>
            </a:lvl4pPr>
            <a:lvl5pPr marL="3015874" indent="0">
              <a:buNone/>
              <a:defRPr sz="1649"/>
            </a:lvl5pPr>
            <a:lvl6pPr marL="3769843" indent="0">
              <a:buNone/>
              <a:defRPr sz="1649"/>
            </a:lvl6pPr>
            <a:lvl7pPr marL="4523811" indent="0">
              <a:buNone/>
              <a:defRPr sz="1649"/>
            </a:lvl7pPr>
            <a:lvl8pPr marL="5277780" indent="0">
              <a:buNone/>
              <a:defRPr sz="1649"/>
            </a:lvl8pPr>
            <a:lvl9pPr marL="6031748" indent="0">
              <a:buNone/>
              <a:defRPr sz="16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204024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886" y="754062"/>
            <a:ext cx="6484607" cy="2639219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7536" y="1628567"/>
            <a:ext cx="10178505" cy="8038097"/>
          </a:xfrm>
        </p:spPr>
        <p:txBody>
          <a:bodyPr anchor="t"/>
          <a:lstStyle>
            <a:lvl1pPr marL="0" indent="0">
              <a:buNone/>
              <a:defRPr sz="5277"/>
            </a:lvl1pPr>
            <a:lvl2pPr marL="753969" indent="0">
              <a:buNone/>
              <a:defRPr sz="4617"/>
            </a:lvl2pPr>
            <a:lvl3pPr marL="1507937" indent="0">
              <a:buNone/>
              <a:defRPr sz="3958"/>
            </a:lvl3pPr>
            <a:lvl4pPr marL="2261906" indent="0">
              <a:buNone/>
              <a:defRPr sz="3298"/>
            </a:lvl4pPr>
            <a:lvl5pPr marL="3015874" indent="0">
              <a:buNone/>
              <a:defRPr sz="3298"/>
            </a:lvl5pPr>
            <a:lvl6pPr marL="3769843" indent="0">
              <a:buNone/>
              <a:defRPr sz="3298"/>
            </a:lvl6pPr>
            <a:lvl7pPr marL="4523811" indent="0">
              <a:buNone/>
              <a:defRPr sz="3298"/>
            </a:lvl7pPr>
            <a:lvl8pPr marL="5277780" indent="0">
              <a:buNone/>
              <a:defRPr sz="3298"/>
            </a:lvl8pPr>
            <a:lvl9pPr marL="6031748" indent="0">
              <a:buNone/>
              <a:defRPr sz="329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886" y="3393281"/>
            <a:ext cx="6484607" cy="6286474"/>
          </a:xfrm>
        </p:spPr>
        <p:txBody>
          <a:bodyPr/>
          <a:lstStyle>
            <a:lvl1pPr marL="0" indent="0">
              <a:buNone/>
              <a:defRPr sz="2639"/>
            </a:lvl1pPr>
            <a:lvl2pPr marL="753969" indent="0">
              <a:buNone/>
              <a:defRPr sz="2309"/>
            </a:lvl2pPr>
            <a:lvl3pPr marL="1507937" indent="0">
              <a:buNone/>
              <a:defRPr sz="1979"/>
            </a:lvl3pPr>
            <a:lvl4pPr marL="2261906" indent="0">
              <a:buNone/>
              <a:defRPr sz="1649"/>
            </a:lvl4pPr>
            <a:lvl5pPr marL="3015874" indent="0">
              <a:buNone/>
              <a:defRPr sz="1649"/>
            </a:lvl5pPr>
            <a:lvl6pPr marL="3769843" indent="0">
              <a:buNone/>
              <a:defRPr sz="1649"/>
            </a:lvl6pPr>
            <a:lvl7pPr marL="4523811" indent="0">
              <a:buNone/>
              <a:defRPr sz="1649"/>
            </a:lvl7pPr>
            <a:lvl8pPr marL="5277780" indent="0">
              <a:buNone/>
              <a:defRPr sz="1649"/>
            </a:lvl8pPr>
            <a:lvl9pPr marL="6031748" indent="0">
              <a:buNone/>
              <a:defRPr sz="16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167051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2266" y="602203"/>
            <a:ext cx="17341156" cy="21862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266" y="3011014"/>
            <a:ext cx="17341156" cy="7176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2266" y="10483565"/>
            <a:ext cx="452378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D392A-548B-3743-BF36-C19283A4B9C5}" type="datetimeFigureOut">
              <a:rPr lang="en-CO" smtClean="0"/>
              <a:t>04/17/2026</a:t>
            </a:fld>
            <a:endParaRPr lang="en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0009" y="10483565"/>
            <a:ext cx="678567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199642" y="10483565"/>
            <a:ext cx="4523780" cy="602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48F6B-401C-F644-961F-A5EB48C78955}" type="slidenum">
              <a:rPr lang="en-CO" smtClean="0"/>
              <a:t>‹Nº›</a:t>
            </a:fld>
            <a:endParaRPr lang="en-CO"/>
          </a:p>
        </p:txBody>
      </p:sp>
    </p:spTree>
    <p:extLst>
      <p:ext uri="{BB962C8B-B14F-4D97-AF65-F5344CB8AC3E}">
        <p14:creationId xmlns:p14="http://schemas.microsoft.com/office/powerpoint/2010/main" val="391322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07937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84" indent="-376984" algn="l" defTabSz="1507937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953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921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890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858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827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795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764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732" indent="-376984" algn="l" defTabSz="1507937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69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937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906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874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843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811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780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748" algn="l" defTabSz="1507937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C0C544-370E-FDA8-9237-A0F53C480E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9" y="1"/>
            <a:ext cx="20105508" cy="11310937"/>
          </a:xfrm>
          <a:prstGeom prst="rect">
            <a:avLst/>
          </a:prstGeom>
        </p:spPr>
      </p:pic>
      <p:sp>
        <p:nvSpPr>
          <p:cNvPr id="6" name="object 24">
            <a:extLst>
              <a:ext uri="{FF2B5EF4-FFF2-40B4-BE49-F238E27FC236}">
                <a16:creationId xmlns:a16="http://schemas.microsoft.com/office/drawing/2014/main" id="{FB01DB3D-8F23-CE38-F0DB-8343B2E49443}"/>
              </a:ext>
            </a:extLst>
          </p:cNvPr>
          <p:cNvSpPr txBox="1"/>
          <p:nvPr/>
        </p:nvSpPr>
        <p:spPr>
          <a:xfrm>
            <a:off x="10814749" y="1832453"/>
            <a:ext cx="8709384" cy="6027290"/>
          </a:xfrm>
          <a:prstGeom prst="rect">
            <a:avLst/>
          </a:prstGeom>
        </p:spPr>
        <p:txBody>
          <a:bodyPr wrap="square" lIns="0" tIns="116839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9600" b="1" dirty="0" err="1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Obesidad</a:t>
            </a:r>
            <a:r>
              <a:rPr lang="en-US" altLang="en-US" sz="9600" b="1" dirty="0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 </a:t>
            </a:r>
            <a:r>
              <a:rPr lang="en-US" altLang="en-US" sz="9600" b="1" dirty="0" err="1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en</a:t>
            </a:r>
            <a:r>
              <a:rPr lang="en-US" altLang="en-US" sz="9600" b="1" dirty="0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 el </a:t>
            </a:r>
            <a:r>
              <a:rPr lang="en-US" altLang="en-US" sz="9600" b="1" dirty="0" err="1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paciente</a:t>
            </a:r>
            <a:r>
              <a:rPr lang="en-US" altLang="en-US" sz="9600" b="1" dirty="0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 </a:t>
            </a:r>
            <a:r>
              <a:rPr lang="en-US" altLang="en-US" sz="9600" b="1" dirty="0" err="1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hospitalizado</a:t>
            </a:r>
            <a:r>
              <a:rPr lang="en-US" altLang="en-US" sz="9600" b="1" dirty="0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 y </a:t>
            </a:r>
            <a:r>
              <a:rPr lang="en-US" altLang="en-US" sz="9600" b="1" dirty="0" err="1">
                <a:solidFill>
                  <a:schemeClr val="bg1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crítico</a:t>
            </a:r>
            <a:endParaRPr lang="en-US" altLang="en-US" sz="9600" dirty="0">
              <a:solidFill>
                <a:schemeClr val="bg1"/>
              </a:solidFill>
              <a:latin typeface="Barlow" pitchFamily="2" charset="77"/>
              <a:ea typeface="Bricolage Grotesque SemiBold" panose="020B0605040402000204" pitchFamily="34" charset="0"/>
              <a:cs typeface="Bricolage Grotesque SemiBold" panose="020B0605040402000204" pitchFamily="34" charset="0"/>
            </a:endParaRPr>
          </a:p>
        </p:txBody>
      </p:sp>
      <p:sp>
        <p:nvSpPr>
          <p:cNvPr id="7" name="object 24">
            <a:extLst>
              <a:ext uri="{FF2B5EF4-FFF2-40B4-BE49-F238E27FC236}">
                <a16:creationId xmlns:a16="http://schemas.microsoft.com/office/drawing/2014/main" id="{F3C793E7-2AEF-976B-0E53-8D7981D51DEF}"/>
              </a:ext>
            </a:extLst>
          </p:cNvPr>
          <p:cNvSpPr txBox="1"/>
          <p:nvPr/>
        </p:nvSpPr>
        <p:spPr>
          <a:xfrm>
            <a:off x="10814749" y="1222922"/>
            <a:ext cx="7186612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828800" algn="l"/>
                <a:tab pos="3343275" algn="l"/>
              </a:tabLst>
              <a:defRPr/>
            </a:pPr>
            <a:r>
              <a:rPr lang="es-419" sz="3200" kern="0" spc="600" dirty="0">
                <a:solidFill>
                  <a:srgbClr val="81C5A8"/>
                </a:solidFill>
                <a:latin typeface="Bricolage Grotesque"/>
                <a:cs typeface="Bricolage Grotesque"/>
              </a:rPr>
              <a:t>CONFERENCIA</a:t>
            </a:r>
            <a:endParaRPr sz="3200" kern="0" spc="600" dirty="0">
              <a:solidFill>
                <a:srgbClr val="81C5A8"/>
              </a:solidFill>
              <a:latin typeface="Bricolage Grotesque"/>
              <a:cs typeface="Bricolage Grotesque"/>
            </a:endParaRPr>
          </a:p>
        </p:txBody>
      </p:sp>
      <p:sp>
        <p:nvSpPr>
          <p:cNvPr id="14" name="object 21">
            <a:extLst>
              <a:ext uri="{FF2B5EF4-FFF2-40B4-BE49-F238E27FC236}">
                <a16:creationId xmlns:a16="http://schemas.microsoft.com/office/drawing/2014/main" id="{FB36E7D4-E2FD-0EFC-2DAC-52C2C79837DD}"/>
              </a:ext>
            </a:extLst>
          </p:cNvPr>
          <p:cNvSpPr txBox="1"/>
          <p:nvPr/>
        </p:nvSpPr>
        <p:spPr>
          <a:xfrm>
            <a:off x="10997398" y="8606391"/>
            <a:ext cx="4511136" cy="989182"/>
          </a:xfrm>
          <a:prstGeom prst="rect">
            <a:avLst/>
          </a:prstGeom>
        </p:spPr>
        <p:txBody>
          <a:bodyPr wrap="square" lIns="0" tIns="12065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7000"/>
              </a:lnSpc>
            </a:pPr>
            <a:endParaRPr lang="en-US" altLang="en-US" sz="2800" spc="300" dirty="0">
              <a:solidFill>
                <a:schemeClr val="bg1"/>
              </a:solidFill>
              <a:latin typeface="Bricolage Grotesque" panose="020B0605040402000204" pitchFamily="34" charset="0"/>
              <a:ea typeface="Bricolage Grotesque" panose="020B0605040402000204" pitchFamily="34" charset="0"/>
              <a:cs typeface="Bricolage Grotesque" panose="020B0605040402000204" pitchFamily="34" charset="0"/>
            </a:endParaRPr>
          </a:p>
          <a:p>
            <a:pPr eaLnBrk="1" hangingPunct="1">
              <a:lnSpc>
                <a:spcPct val="117000"/>
              </a:lnSpc>
            </a:pPr>
            <a:r>
              <a:rPr lang="en-US" altLang="en-US" sz="2800" spc="300" dirty="0">
                <a:solidFill>
                  <a:schemeClr val="bg1"/>
                </a:solidFill>
                <a:latin typeface="Bricolage Grotesque" panose="020B0605040402000204" pitchFamily="34" charset="0"/>
                <a:ea typeface="Bricolage Grotesque" panose="020B0605040402000204" pitchFamily="34" charset="0"/>
                <a:cs typeface="Bricolage Grotesque" panose="020B0605040402000204" pitchFamily="34" charset="0"/>
              </a:rPr>
              <a:t>DR. </a:t>
            </a:r>
          </a:p>
        </p:txBody>
      </p:sp>
      <p:sp>
        <p:nvSpPr>
          <p:cNvPr id="15" name="object 24">
            <a:extLst>
              <a:ext uri="{FF2B5EF4-FFF2-40B4-BE49-F238E27FC236}">
                <a16:creationId xmlns:a16="http://schemas.microsoft.com/office/drawing/2014/main" id="{A980F14D-2034-B98A-E912-D6E919CC8BBA}"/>
              </a:ext>
            </a:extLst>
          </p:cNvPr>
          <p:cNvSpPr txBox="1"/>
          <p:nvPr/>
        </p:nvSpPr>
        <p:spPr>
          <a:xfrm>
            <a:off x="10997398" y="7864040"/>
            <a:ext cx="2989536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828800" algn="l"/>
                <a:tab pos="3343275" algn="l"/>
              </a:tabLst>
              <a:defRPr/>
            </a:pPr>
            <a:endParaRPr lang="es-419" sz="3200" kern="0" spc="600" dirty="0">
              <a:solidFill>
                <a:srgbClr val="81C5A8"/>
              </a:solidFill>
              <a:latin typeface="Bricolage Grotesque"/>
              <a:cs typeface="Bricolage Grotesque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828800" algn="l"/>
                <a:tab pos="3343275" algn="l"/>
              </a:tabLst>
              <a:defRPr/>
            </a:pPr>
            <a:r>
              <a:rPr lang="es-419" sz="3200" kern="0" spc="600" dirty="0">
                <a:solidFill>
                  <a:srgbClr val="81C5A8"/>
                </a:solidFill>
                <a:latin typeface="Bricolage Grotesque"/>
                <a:cs typeface="Bricolage Grotesque"/>
              </a:rPr>
              <a:t>EXPOSITOR</a:t>
            </a:r>
            <a:endParaRPr sz="3200" kern="0" spc="600" dirty="0">
              <a:solidFill>
                <a:srgbClr val="81C5A8"/>
              </a:solidFill>
              <a:latin typeface="Bricolage Grotesque"/>
              <a:cs typeface="Bricolage Grotesque"/>
            </a:endParaRPr>
          </a:p>
        </p:txBody>
      </p:sp>
    </p:spTree>
    <p:extLst>
      <p:ext uri="{BB962C8B-B14F-4D97-AF65-F5344CB8AC3E}">
        <p14:creationId xmlns:p14="http://schemas.microsoft.com/office/powerpoint/2010/main" val="206378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>
            <a:extLst>
              <a:ext uri="{FF2B5EF4-FFF2-40B4-BE49-F238E27FC236}">
                <a16:creationId xmlns:a16="http://schemas.microsoft.com/office/drawing/2014/main" id="{A2FE2056-EE2A-9349-15B1-903EDC10ED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73073" y="544067"/>
            <a:ext cx="18314620" cy="104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0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5">
            <a:extLst>
              <a:ext uri="{FF2B5EF4-FFF2-40B4-BE49-F238E27FC236}">
                <a16:creationId xmlns:a16="http://schemas.microsoft.com/office/drawing/2014/main" id="{CF3E5B1F-3343-8242-B6D3-F2CF8153B4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73073" y="544067"/>
            <a:ext cx="18314620" cy="104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4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5">
            <a:extLst>
              <a:ext uri="{FF2B5EF4-FFF2-40B4-BE49-F238E27FC236}">
                <a16:creationId xmlns:a16="http://schemas.microsoft.com/office/drawing/2014/main" id="{1799A52F-C11A-9E4A-A571-1363874C10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73073" y="544067"/>
            <a:ext cx="18314620" cy="104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7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5">
            <a:extLst>
              <a:ext uri="{FF2B5EF4-FFF2-40B4-BE49-F238E27FC236}">
                <a16:creationId xmlns:a16="http://schemas.microsoft.com/office/drawing/2014/main" id="{26E9D9E5-1547-4049-9C46-CE79DBE8E2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73073" y="544067"/>
            <a:ext cx="18314620" cy="104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06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4CDAE615-2648-F021-F691-533B30A01225}"/>
              </a:ext>
            </a:extLst>
          </p:cNvPr>
          <p:cNvSpPr/>
          <p:nvPr/>
        </p:nvSpPr>
        <p:spPr>
          <a:xfrm>
            <a:off x="-142239" y="-80020"/>
            <a:ext cx="20513744" cy="11540500"/>
          </a:xfrm>
          <a:prstGeom prst="rect">
            <a:avLst/>
          </a:prstGeom>
          <a:solidFill>
            <a:srgbClr val="23625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O"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A38D436C-9413-EFC2-01DE-151AADA321F2}"/>
              </a:ext>
            </a:extLst>
          </p:cNvPr>
          <p:cNvSpPr>
            <a:spLocks/>
          </p:cNvSpPr>
          <p:nvPr/>
        </p:nvSpPr>
        <p:spPr bwMode="auto">
          <a:xfrm>
            <a:off x="0" y="2165350"/>
            <a:ext cx="20104100" cy="0"/>
          </a:xfrm>
          <a:custGeom>
            <a:avLst/>
            <a:gdLst>
              <a:gd name="T0" fmla="*/ 0 w 20104100"/>
              <a:gd name="T1" fmla="*/ 20104099 w 20104100"/>
            </a:gdLst>
            <a:ahLst/>
            <a:cxnLst>
              <a:cxn ang="0">
                <a:pos x="T0" y="0"/>
              </a:cxn>
              <a:cxn ang="0">
                <a:pos x="T1" y="0"/>
              </a:cxn>
            </a:cxnLst>
            <a:rect l="0" t="0" r="r" b="b"/>
            <a:pathLst>
              <a:path w="20104100">
                <a:moveTo>
                  <a:pt x="0" y="0"/>
                </a:moveTo>
                <a:lnTo>
                  <a:pt x="20104099" y="0"/>
                </a:lnTo>
              </a:path>
            </a:pathLst>
          </a:custGeom>
          <a:noFill/>
          <a:ln w="10470">
            <a:solidFill>
              <a:srgbClr val="F7F7F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D"/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C25FE324-9F10-8DDE-19CE-259DF94B0595}"/>
              </a:ext>
            </a:extLst>
          </p:cNvPr>
          <p:cNvSpPr>
            <a:spLocks/>
          </p:cNvSpPr>
          <p:nvPr/>
        </p:nvSpPr>
        <p:spPr bwMode="auto">
          <a:xfrm>
            <a:off x="10912474" y="2165350"/>
            <a:ext cx="96901" cy="9145588"/>
          </a:xfrm>
          <a:custGeom>
            <a:avLst/>
            <a:gdLst>
              <a:gd name="T0" fmla="*/ 0 h 8305165"/>
              <a:gd name="T1" fmla="*/ 8304752 h 8305165"/>
            </a:gdLst>
            <a:ahLst/>
            <a:cxnLst>
              <a:cxn ang="0">
                <a:pos x="0" y="T0"/>
              </a:cxn>
              <a:cxn ang="0">
                <a:pos x="0" y="T1"/>
              </a:cxn>
            </a:cxnLst>
            <a:rect l="0" t="0" r="r" b="b"/>
            <a:pathLst>
              <a:path h="8305165">
                <a:moveTo>
                  <a:pt x="0" y="0"/>
                </a:moveTo>
                <a:lnTo>
                  <a:pt x="0" y="8304752"/>
                </a:lnTo>
              </a:path>
            </a:pathLst>
          </a:custGeom>
          <a:noFill/>
          <a:ln w="10470">
            <a:solidFill>
              <a:srgbClr val="F7F7F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ID"/>
          </a:p>
        </p:txBody>
      </p:sp>
      <p:sp>
        <p:nvSpPr>
          <p:cNvPr id="28" name="object 21">
            <a:extLst>
              <a:ext uri="{FF2B5EF4-FFF2-40B4-BE49-F238E27FC236}">
                <a16:creationId xmlns:a16="http://schemas.microsoft.com/office/drawing/2014/main" id="{FD1B7C6E-475A-9CE7-ADF9-C153CE151A83}"/>
              </a:ext>
            </a:extLst>
          </p:cNvPr>
          <p:cNvSpPr txBox="1"/>
          <p:nvPr/>
        </p:nvSpPr>
        <p:spPr>
          <a:xfrm>
            <a:off x="2843044" y="3560763"/>
            <a:ext cx="7078660" cy="2749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10725"/>
              </a:lnSpc>
            </a:pPr>
            <a:r>
              <a:rPr lang="en-US" altLang="en-US" sz="10300" b="1" dirty="0" err="1">
                <a:solidFill>
                  <a:srgbClr val="FFFFFF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Muchas</a:t>
            </a:r>
            <a:endParaRPr lang="en-US" altLang="en-US" sz="10300" b="1" dirty="0">
              <a:solidFill>
                <a:srgbClr val="FFFFFF"/>
              </a:solidFill>
              <a:latin typeface="Barlow" pitchFamily="2" charset="77"/>
              <a:ea typeface="Bricolage Grotesque SemiBold" panose="020B0605040402000204" pitchFamily="34" charset="0"/>
              <a:cs typeface="Bricolage Grotesque SemiBold" panose="020B0605040402000204" pitchFamily="34" charset="0"/>
            </a:endParaRPr>
          </a:p>
          <a:p>
            <a:pPr eaLnBrk="1" hangingPunct="1">
              <a:lnSpc>
                <a:spcPts val="10725"/>
              </a:lnSpc>
            </a:pPr>
            <a:r>
              <a:rPr lang="en-US" altLang="en-US" sz="10300" b="1" dirty="0">
                <a:solidFill>
                  <a:srgbClr val="FFFFFF"/>
                </a:solidFill>
                <a:latin typeface="Barlow" pitchFamily="2" charset="77"/>
                <a:ea typeface="Bricolage Grotesque SemiBold" panose="020B0605040402000204" pitchFamily="34" charset="0"/>
                <a:cs typeface="Bricolage Grotesque SemiBold" panose="020B0605040402000204" pitchFamily="34" charset="0"/>
              </a:rPr>
              <a:t>Gracias</a:t>
            </a:r>
            <a:endParaRPr lang="en-US" altLang="en-US" sz="10300" dirty="0">
              <a:solidFill>
                <a:srgbClr val="000000"/>
              </a:solidFill>
              <a:latin typeface="Barlow" pitchFamily="2" charset="77"/>
              <a:ea typeface="Bricolage Grotesque SemiBold" panose="020B0605040402000204" pitchFamily="34" charset="0"/>
              <a:cs typeface="Bricolage Grotesque SemiBold" panose="020B0605040402000204" pitchFamily="34" charset="0"/>
            </a:endParaRPr>
          </a:p>
        </p:txBody>
      </p:sp>
      <p:sp>
        <p:nvSpPr>
          <p:cNvPr id="14" name="object 21">
            <a:extLst>
              <a:ext uri="{FF2B5EF4-FFF2-40B4-BE49-F238E27FC236}">
                <a16:creationId xmlns:a16="http://schemas.microsoft.com/office/drawing/2014/main" id="{4722E647-CE6A-1644-A4E6-F28C705B3474}"/>
              </a:ext>
            </a:extLst>
          </p:cNvPr>
          <p:cNvSpPr txBox="1"/>
          <p:nvPr/>
        </p:nvSpPr>
        <p:spPr>
          <a:xfrm>
            <a:off x="12493518" y="5676876"/>
            <a:ext cx="4511136" cy="989182"/>
          </a:xfrm>
          <a:prstGeom prst="rect">
            <a:avLst/>
          </a:prstGeom>
        </p:spPr>
        <p:txBody>
          <a:bodyPr wrap="square" lIns="0" tIns="12065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7000"/>
              </a:lnSpc>
            </a:pPr>
            <a:endParaRPr lang="en-US" altLang="en-US" sz="2800" spc="300" dirty="0">
              <a:solidFill>
                <a:schemeClr val="bg1"/>
              </a:solidFill>
              <a:latin typeface="Bricolage Grotesque" panose="020B0605040402000204" pitchFamily="34" charset="0"/>
              <a:ea typeface="Bricolage Grotesque" panose="020B0605040402000204" pitchFamily="34" charset="0"/>
              <a:cs typeface="Bricolage Grotesque" panose="020B0605040402000204" pitchFamily="34" charset="0"/>
            </a:endParaRPr>
          </a:p>
          <a:p>
            <a:pPr eaLnBrk="1" hangingPunct="1">
              <a:lnSpc>
                <a:spcPct val="117000"/>
              </a:lnSpc>
            </a:pPr>
            <a:r>
              <a:rPr lang="en-US" altLang="en-US" sz="2800" spc="300" dirty="0">
                <a:solidFill>
                  <a:schemeClr val="bg1"/>
                </a:solidFill>
                <a:latin typeface="Bricolage Grotesque" panose="020B0605040402000204" pitchFamily="34" charset="0"/>
                <a:ea typeface="Bricolage Grotesque" panose="020B0605040402000204" pitchFamily="34" charset="0"/>
                <a:cs typeface="Bricolage Grotesque" panose="020B0605040402000204" pitchFamily="34" charset="0"/>
              </a:rPr>
              <a:t>DR. </a:t>
            </a:r>
          </a:p>
        </p:txBody>
      </p:sp>
      <p:sp>
        <p:nvSpPr>
          <p:cNvPr id="15" name="object 24">
            <a:extLst>
              <a:ext uri="{FF2B5EF4-FFF2-40B4-BE49-F238E27FC236}">
                <a16:creationId xmlns:a16="http://schemas.microsoft.com/office/drawing/2014/main" id="{DDC42821-AC15-0B4A-BC8B-52F36602120C}"/>
              </a:ext>
            </a:extLst>
          </p:cNvPr>
          <p:cNvSpPr txBox="1"/>
          <p:nvPr/>
        </p:nvSpPr>
        <p:spPr>
          <a:xfrm>
            <a:off x="12477749" y="5347692"/>
            <a:ext cx="2868549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tabLst>
                <a:tab pos="1828800" algn="l"/>
                <a:tab pos="3343275" algn="l"/>
              </a:tabLst>
              <a:defRPr/>
            </a:pPr>
            <a:r>
              <a:rPr lang="es-419" sz="3200" kern="0" spc="600" dirty="0">
                <a:solidFill>
                  <a:srgbClr val="81C5A8"/>
                </a:solidFill>
                <a:latin typeface="Bricolage Grotesque"/>
                <a:cs typeface="Bricolage Grotesque"/>
              </a:rPr>
              <a:t>EXPOSITOR</a:t>
            </a:r>
            <a:endParaRPr sz="3200" kern="0" spc="600" dirty="0">
              <a:solidFill>
                <a:srgbClr val="81C5A8"/>
              </a:solidFill>
              <a:latin typeface="Bricolage Grotesque"/>
              <a:cs typeface="Bricolage Grotesque"/>
            </a:endParaRPr>
          </a:p>
        </p:txBody>
      </p:sp>
      <p:pic>
        <p:nvPicPr>
          <p:cNvPr id="12" name="Picture 55">
            <a:extLst>
              <a:ext uri="{FF2B5EF4-FFF2-40B4-BE49-F238E27FC236}">
                <a16:creationId xmlns:a16="http://schemas.microsoft.com/office/drawing/2014/main" id="{5A9F4FE8-F4E4-8645-8692-342D2257AE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73073" y="544067"/>
            <a:ext cx="18314620" cy="104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17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427</TotalTime>
  <Words>16</Words>
  <Application>Microsoft Office PowerPoint</Application>
  <PresentationFormat>Personalizado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Barlow</vt:lpstr>
      <vt:lpstr>Bricolage Grotesque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CirPlas CirPlas</cp:lastModifiedBy>
  <cp:revision>18</cp:revision>
  <dcterms:created xsi:type="dcterms:W3CDTF">2026-02-11T16:19:18Z</dcterms:created>
  <dcterms:modified xsi:type="dcterms:W3CDTF">2026-04-17T14:21:41Z</dcterms:modified>
</cp:coreProperties>
</file>